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Virtual Machine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8818" autoAdjust="0"/>
  </p:normalViewPr>
  <p:slideViewPr>
    <p:cSldViewPr snapToGrid="0" snapToObjects="1">
      <p:cViewPr varScale="1">
        <p:scale>
          <a:sx n="96" d="100"/>
          <a:sy n="96" d="100"/>
        </p:scale>
        <p:origin x="-125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30"/>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9/24/2012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a:p>
        </p:txBody>
      </p:sp>
    </p:spTree>
    <p:extLst>
      <p:ext uri="{BB962C8B-B14F-4D97-AF65-F5344CB8AC3E}">
        <p14:creationId xmlns:p14="http://schemas.microsoft.com/office/powerpoint/2010/main" val="146918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a:t>
            </a:r>
            <a:r>
              <a:rPr lang="en-US" dirty="0" smtClean="0"/>
              <a:t>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a:t>
            </a:r>
            <a:r>
              <a:rPr lang="en-US" dirty="0" smtClean="0"/>
              <a:t>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a:t>
            </a:r>
            <a:r>
              <a:rPr lang="en-US" baseline="0" dirty="0" smtClean="0"/>
              <a:t>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a:t>
            </a:r>
            <a:r>
              <a:rPr lang="en-US" baseline="0" dirty="0" smtClean="0"/>
              <a:t>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a:t>
            </a:r>
            <a:r>
              <a:rPr lang="en-US" dirty="0" smtClean="0"/>
              <a:t>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a:p>
        </p:txBody>
      </p:sp>
    </p:spTree>
    <p:extLst>
      <p:ext uri="{BB962C8B-B14F-4D97-AF65-F5344CB8AC3E}">
        <p14:creationId xmlns:p14="http://schemas.microsoft.com/office/powerpoint/2010/main" val="365814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a:t>
            </a:r>
            <a:r>
              <a:rPr lang="en-US" dirty="0" smtClean="0"/>
              <a:t>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Simple </a:t>
            </a:r>
            <a:r>
              <a:rPr lang="en-US" dirty="0" smtClean="0"/>
              <a:t>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a:t>
            </a:r>
            <a:r>
              <a:rPr lang="en-US" dirty="0" smtClean="0"/>
              <a:t>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t>
            </a:r>
            <a:r>
              <a:rPr lang="en-US" baseline="0" dirty="0" smtClean="0"/>
              <a:t>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a:t>
            </a:r>
            <a:r>
              <a:rPr lang="en-US" baseline="0" dirty="0" smtClean="0"/>
              <a:t>DEMO-</a:t>
            </a:r>
            <a:r>
              <a:rPr lang="en-US" baseline="0" dirty="0" err="1" smtClean="0"/>
              <a:t>GettingStartedVMs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77148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When </a:t>
            </a:r>
            <a:r>
              <a:rPr lang="en-US" dirty="0" smtClean="0"/>
              <a:t>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how when you create a stand alone VM a cloud service is created for you (even if you can’t see it in the portal).</a:t>
            </a:r>
          </a:p>
          <a:p>
            <a:endParaRPr lang="en-US" dirty="0" smtClean="0"/>
          </a:p>
          <a:p>
            <a:r>
              <a:rPr lang="en-US" b="1" dirty="0" smtClean="0"/>
              <a:t>Notes:</a:t>
            </a:r>
          </a:p>
          <a:p>
            <a:r>
              <a:rPr lang="en-US" dirty="0" smtClean="0"/>
              <a:t>Virtual </a:t>
            </a:r>
            <a:r>
              <a:rPr lang="en-US" dirty="0" smtClean="0"/>
              <a:t>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When </a:t>
            </a:r>
            <a:r>
              <a:rPr lang="en-US" dirty="0" smtClean="0"/>
              <a:t>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37722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 </a:t>
            </a:r>
            <a:r>
              <a:rPr lang="en-US" dirty="0" smtClean="0"/>
              <a:t>Windows Azure previously you did</a:t>
            </a:r>
            <a:r>
              <a:rPr lang="en-US" baseline="0" dirty="0" smtClean="0"/>
              <a:t> not have control over the VM names. This is a net new. </a:t>
            </a:r>
            <a:endParaRPr lang="en-US" baseline="0" dirty="0" smtClean="0"/>
          </a:p>
          <a:p>
            <a:endParaRPr lang="en-US" baseline="0" dirty="0" smtClean="0"/>
          </a:p>
          <a:p>
            <a:r>
              <a:rPr lang="en-US" b="1" baseline="0" dirty="0" smtClean="0"/>
              <a:t>Notes:</a:t>
            </a:r>
            <a:endParaRPr lang="en-US" b="1" baseline="0" dirty="0" smtClean="0"/>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UDP </a:t>
            </a:r>
            <a:r>
              <a:rPr lang="en-US" dirty="0" smtClean="0"/>
              <a:t>is now a supported</a:t>
            </a:r>
            <a:r>
              <a:rPr lang="en-US" baseline="0" dirty="0" smtClean="0"/>
              <a:t> protocol in WA (previously wasn’t). </a:t>
            </a:r>
            <a:endParaRPr lang="en-US" baseline="0" dirty="0" smtClean="0"/>
          </a:p>
          <a:p>
            <a:endParaRPr lang="en-US" baseline="0" dirty="0" smtClean="0"/>
          </a:p>
          <a:p>
            <a:r>
              <a:rPr lang="en-US" baseline="0" dirty="0" smtClean="0"/>
              <a:t>Discuss </a:t>
            </a:r>
            <a:r>
              <a:rPr lang="en-US" baseline="0" dirty="0" smtClean="0"/>
              <a:t>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Input</a:t>
            </a:r>
            <a:r>
              <a:rPr lang="en-US" baseline="0" dirty="0" smtClean="0"/>
              <a:t> </a:t>
            </a:r>
            <a:r>
              <a:rPr lang="en-US" baseline="0" dirty="0" smtClean="0"/>
              <a:t>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Load</a:t>
            </a:r>
            <a:r>
              <a:rPr lang="en-US" baseline="0" dirty="0" smtClean="0"/>
              <a:t> </a:t>
            </a:r>
            <a:r>
              <a:rPr lang="en-US" baseline="0" dirty="0" smtClean="0"/>
              <a:t>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Load</a:t>
            </a:r>
            <a:r>
              <a:rPr lang="en-US" baseline="0" dirty="0" smtClean="0"/>
              <a:t> </a:t>
            </a:r>
            <a:r>
              <a:rPr lang="en-US" baseline="0" dirty="0" smtClean="0"/>
              <a:t>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a:p>
        </p:txBody>
      </p:sp>
    </p:spTree>
    <p:extLst>
      <p:ext uri="{BB962C8B-B14F-4D97-AF65-F5344CB8AC3E}">
        <p14:creationId xmlns:p14="http://schemas.microsoft.com/office/powerpoint/2010/main" val="11641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32089"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1232089">
              <a:defRPr/>
            </a:pPr>
            <a:r>
              <a:rPr lang="en-US" dirty="0" smtClean="0"/>
              <a:t>We </a:t>
            </a:r>
            <a:r>
              <a:rPr lang="en-US" dirty="0" smtClean="0"/>
              <a:t>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a:t>
            </a:r>
            <a:r>
              <a:rPr lang="en-NZ" b="1" dirty="0" smtClean="0"/>
              <a:t>Objective:</a:t>
            </a:r>
            <a:endParaRPr lang="en-NZ" b="1" dirty="0" smtClean="0"/>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endParaRPr lang="en-NZ" b="1" dirty="0" smtClean="0"/>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a:t>
            </a:r>
            <a:r>
              <a:rPr lang="en-NZ" b="1" dirty="0" smtClean="0"/>
              <a:t>Objective:</a:t>
            </a:r>
            <a:endParaRPr lang="en-NZ" b="1" dirty="0" smtClean="0"/>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endParaRPr lang="en-NZ" b="1" baseline="0" dirty="0" smtClean="0"/>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a:t>
            </a:r>
            <a:r>
              <a:rPr lang="en-NZ" dirty="0" smtClean="0"/>
              <a:t>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a:r>
            <a:r>
              <a:rPr lang="en-US" baseline="0" dirty="0" smtClean="0"/>
              <a:t>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t>
            </a:r>
            <a:r>
              <a:rPr lang="en-US" baseline="0" dirty="0" smtClean="0"/>
              <a:t>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a:t>
            </a:r>
            <a:r>
              <a:rPr lang="en-US" dirty="0" smtClean="0"/>
              <a:t>DEMO-</a:t>
            </a:r>
            <a:r>
              <a:rPr lang="en-US" dirty="0" err="1" smtClean="0"/>
              <a:t>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a:p>
        </p:txBody>
      </p:sp>
    </p:spTree>
    <p:extLst>
      <p:ext uri="{BB962C8B-B14F-4D97-AF65-F5344CB8AC3E}">
        <p14:creationId xmlns:p14="http://schemas.microsoft.com/office/powerpoint/2010/main" val="1087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endParaRPr lang="en-US" b="1" dirty="0" smtClean="0"/>
          </a:p>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b="1" dirty="0" smtClean="0"/>
              <a:t>Slide Objective:</a:t>
            </a:r>
          </a:p>
          <a:p>
            <a:r>
              <a:rPr lang="en-US" dirty="0" smtClean="0"/>
              <a:t>Microsoft stack to provide connectivity between on-premise and cloud.</a:t>
            </a:r>
          </a:p>
          <a:p>
            <a:endParaRPr lang="en-US" baseline="0" dirty="0" smtClean="0"/>
          </a:p>
          <a:p>
            <a:r>
              <a:rPr lang="en-US" b="1" baseline="0" dirty="0" smtClean="0"/>
              <a:t>Notes:</a:t>
            </a:r>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VNET Overview</a:t>
            </a:r>
          </a:p>
          <a:p>
            <a:endParaRPr lang="en-US" b="1" dirty="0" smtClean="0"/>
          </a:p>
          <a:p>
            <a:r>
              <a:rPr lang="en-US" b="1" dirty="0" smtClean="0"/>
              <a:t>Notes:</a:t>
            </a:r>
          </a:p>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Show VNET scenarios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a:t>
            </a:r>
            <a:r>
              <a:rPr lang="en-US" b="0" baseline="0" dirty="0" err="1" smtClean="0"/>
              <a:t>VNEt</a:t>
            </a:r>
            <a:endParaRPr lang="en-US" b="0" baseline="0" dirty="0" smtClean="0"/>
          </a:p>
          <a:p>
            <a:endParaRPr lang="en-US" b="0" baseline="0" dirty="0" smtClean="0"/>
          </a:p>
          <a:p>
            <a:r>
              <a:rPr lang="en-US" b="1" dirty="0" smtClean="0"/>
              <a:t>Notes:</a:t>
            </a:r>
          </a:p>
          <a:p>
            <a:r>
              <a:rPr lang="en-US" dirty="0" smtClean="0"/>
              <a:t>Windows</a:t>
            </a:r>
            <a:r>
              <a:rPr lang="en-US" baseline="0" dirty="0" smtClean="0"/>
              <a:t> </a:t>
            </a:r>
            <a:r>
              <a:rPr lang="en-US" baseline="0" dirty="0" smtClean="0"/>
              <a:t>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Show currently supporte</a:t>
            </a:r>
            <a:r>
              <a:rPr lang="en-US" baseline="0" dirty="0" smtClean="0"/>
              <a:t>d VPN devices</a:t>
            </a:r>
          </a:p>
          <a:p>
            <a:endParaRPr lang="en-US" baseline="0" dirty="0" smtClean="0"/>
          </a:p>
          <a:p>
            <a:endParaRPr lang="en-US" dirty="0" smtClean="0"/>
          </a:p>
          <a:p>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68993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a:t>
            </a:r>
            <a:r>
              <a:rPr lang="en-US" dirty="0" err="1" smtClean="0"/>
              <a:t>PaaS</a:t>
            </a:r>
            <a:r>
              <a:rPr lang="en-US" dirty="0" smtClean="0"/>
              <a:t>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a:t>
            </a:r>
            <a:r>
              <a:rPr lang="en-US" baseline="0" dirty="0" err="1" smtClean="0"/>
              <a:t>VNEt</a:t>
            </a:r>
            <a:endParaRPr lang="en-US" baseline="0" dirty="0" smtClean="0"/>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Compare and contrast existing VM Role vs. new persistent virtual machines</a:t>
            </a:r>
            <a:endParaRPr lang="en-US" b="0"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Slide Objective:</a:t>
            </a:r>
          </a:p>
          <a:p>
            <a:endParaRPr lang="en-US" b="1" baseline="0" dirty="0" smtClean="0"/>
          </a:p>
          <a:p>
            <a:r>
              <a:rPr lang="en-US" b="1" baseline="0" dirty="0" smtClean="0"/>
              <a:t>Notes:</a:t>
            </a:r>
          </a:p>
          <a:p>
            <a:r>
              <a:rPr lang="en-US" baseline="0" dirty="0" smtClean="0"/>
              <a:t>See </a:t>
            </a:r>
            <a:r>
              <a:rPr lang="en-US" baseline="0" dirty="0" smtClean="0"/>
              <a:t>DEMO-</a:t>
            </a:r>
            <a:r>
              <a:rPr lang="en-US" baseline="0" dirty="0" err="1" smtClean="0"/>
              <a:t>ConnectingCloudServices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aseline="0" dirty="0" smtClean="0"/>
              <a:t>Summarize presentation</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52</a:t>
            </a:fld>
            <a:endParaRPr lang="en-US"/>
          </a:p>
        </p:txBody>
      </p:sp>
    </p:spTree>
    <p:extLst>
      <p:ext uri="{BB962C8B-B14F-4D97-AF65-F5344CB8AC3E}">
        <p14:creationId xmlns:p14="http://schemas.microsoft.com/office/powerpoint/2010/main" val="109606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Show images available at preview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295486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a:t>
            </a:r>
            <a:r>
              <a:rPr lang="en-US" dirty="0" smtClean="0"/>
              <a:t>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a:t>
            </a:r>
            <a:r>
              <a:rPr lang="en-US" dirty="0" smtClean="0"/>
              <a:t>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4.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3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35.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6.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41.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43.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Organization</a:t>
            </a:r>
            <a:endParaRPr lang="en-US" dirty="0"/>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80"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20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2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5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a:t>
            </a:r>
            <a:r>
              <a:rPr lang="en-US" spc="-30">
                <a:solidFill>
                  <a:schemeClr val="bg1">
                    <a:alpha val="99000"/>
                  </a:schemeClr>
                </a:solidFill>
                <a:latin typeface="+mj-lt"/>
              </a:rPr>
              <a:t>Server </a:t>
            </a:r>
            <a:r>
              <a:rPr lang="en-US" spc="-30" smtClean="0">
                <a:solidFill>
                  <a:schemeClr val="bg1">
                    <a:alpha val="99000"/>
                  </a:schemeClr>
                </a:solidFill>
                <a:latin typeface="+mj-lt"/>
              </a:rPr>
              <a:t>2012</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customXml/itemProps2.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B64BB9-3772-44C2-82F4-DBB5E8349B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9186</TotalTime>
  <Words>4063</Words>
  <Application>Microsoft Office PowerPoint</Application>
  <PresentationFormat>On-screen Show (16:9)</PresentationFormat>
  <Paragraphs>855</Paragraphs>
  <Slides>52</Slides>
  <Notes>52</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622</cp:revision>
  <cp:lastPrinted>2012-06-13T17:37:07Z</cp:lastPrinted>
  <dcterms:created xsi:type="dcterms:W3CDTF">2006-08-16T00:00:00Z</dcterms:created>
  <dcterms:modified xsi:type="dcterms:W3CDTF">2012-09-24T15:52:23Z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